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281" r:id="rId5"/>
    <p:sldId id="355" r:id="rId6"/>
    <p:sldId id="354" r:id="rId7"/>
    <p:sldId id="353" r:id="rId8"/>
    <p:sldId id="283" r:id="rId9"/>
    <p:sldId id="351" r:id="rId10"/>
    <p:sldId id="356" r:id="rId11"/>
    <p:sldId id="360" r:id="rId12"/>
    <p:sldId id="272" r:id="rId13"/>
    <p:sldId id="284" r:id="rId14"/>
    <p:sldId id="357" r:id="rId15"/>
    <p:sldId id="358" r:id="rId16"/>
    <p:sldId id="3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6" d="100"/>
          <a:sy n="76" d="100"/>
        </p:scale>
        <p:origin x="720" y="84"/>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4/1/2022</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4/1/2022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Sample PPTX for Git Project</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dirty="0"/>
              <a:t>Farhad Faiz</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7" name="Date Placeholder 6">
            <a:extLst>
              <a:ext uri="{FF2B5EF4-FFF2-40B4-BE49-F238E27FC236}">
                <a16:creationId xmlns:a16="http://schemas.microsoft.com/office/drawing/2014/main" id="{A9E144FF-5A39-42A6-AAA4-4E5D672FA0BA}"/>
              </a:ext>
            </a:extLst>
          </p:cNvPr>
          <p:cNvSpPr>
            <a:spLocks noGrp="1"/>
          </p:cNvSpPr>
          <p:nvPr>
            <p:ph type="dt" sz="half" idx="10"/>
          </p:nvPr>
        </p:nvSpPr>
        <p:spPr/>
        <p:txBody>
          <a:bodyPr/>
          <a:lstStyle/>
          <a:p>
            <a:r>
              <a:rPr lang="en-US" dirty="0"/>
              <a:t>9/4/20XX</a:t>
            </a:r>
          </a:p>
        </p:txBody>
      </p:sp>
      <p:sp>
        <p:nvSpPr>
          <p:cNvPr id="8" name="Footer Placehold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9/4/20XX</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12</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13</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en-US" sz="1800" dirty="0"/>
              <a:t>Topic one</a:t>
            </a:r>
          </a:p>
          <a:p>
            <a:pPr marL="0" indent="0">
              <a:lnSpc>
                <a:spcPct val="110000"/>
              </a:lnSpc>
              <a:buNone/>
            </a:pPr>
            <a:r>
              <a:rPr lang="en-US" sz="1800" dirty="0"/>
              <a:t>Topic two</a:t>
            </a:r>
          </a:p>
          <a:p>
            <a:pPr marL="0" indent="0">
              <a:lnSpc>
                <a:spcPct val="110000"/>
              </a:lnSpc>
              <a:buNone/>
            </a:pPr>
            <a:r>
              <a:rPr lang="en-US" sz="1800" dirty="0"/>
              <a:t>Topic three</a:t>
            </a:r>
          </a:p>
          <a:p>
            <a:pPr marL="0" indent="0">
              <a:lnSpc>
                <a:spcPct val="110000"/>
              </a:lnSpc>
              <a:buNone/>
            </a:pPr>
            <a:r>
              <a:rPr lang="en-US" sz="1800" dirty="0"/>
              <a:t>Topic four</a:t>
            </a:r>
          </a:p>
          <a:p>
            <a:endParaRPr lang="en-US" dirty="0"/>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Topic one</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en-US" dirty="0"/>
              <a:t>Subtitle</a:t>
            </a:r>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Chart</a:t>
            </a:r>
          </a:p>
        </p:txBody>
      </p:sp>
      <p:graphicFrame>
        <p:nvGraphicFramePr>
          <p:cNvPr id="9" name="Content Placeholder 8" descr="chart">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41099408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7" name="Date Placeholder 3">
            <a:extLst>
              <a:ext uri="{FF2B5EF4-FFF2-40B4-BE49-F238E27FC236}">
                <a16:creationId xmlns:a16="http://schemas.microsoft.com/office/drawing/2014/main" id="{D4486A56-2CA4-425A-89F9-E8324C1268ED}"/>
              </a:ext>
            </a:extLst>
          </p:cNvPr>
          <p:cNvSpPr>
            <a:spLocks noGrp="1"/>
          </p:cNvSpPr>
          <p:nvPr>
            <p:ph type="dt" sz="half" idx="10"/>
          </p:nvPr>
        </p:nvSpPr>
        <p:spPr/>
        <p:txBody>
          <a:bodyPr/>
          <a:lstStyle/>
          <a:p>
            <a:r>
              <a:rPr lang="en-US" dirty="0"/>
              <a:t>9/4/20XX</a:t>
            </a:r>
          </a:p>
        </p:txBody>
      </p:sp>
      <p:sp>
        <p:nvSpPr>
          <p:cNvPr id="8" name="Footer Placehold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296512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Item 1 </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7" name="Date Placeholder 3">
            <a:extLst>
              <a:ext uri="{FF2B5EF4-FFF2-40B4-BE49-F238E27FC236}">
                <a16:creationId xmlns:a16="http://schemas.microsoft.com/office/drawing/2014/main" id="{2F663528-6F48-4679-80D6-A9D362269957}"/>
              </a:ext>
            </a:extLst>
          </p:cNvPr>
          <p:cNvSpPr>
            <a:spLocks noGrp="1"/>
          </p:cNvSpPr>
          <p:nvPr>
            <p:ph type="dt" sz="half" idx="10"/>
          </p:nvPr>
        </p:nvSpPr>
        <p:spPr/>
        <p:txBody>
          <a:bodyPr/>
          <a:lstStyle/>
          <a:p>
            <a:r>
              <a:rPr lang="en-US" dirty="0"/>
              <a:t>9/4/20XX</a:t>
            </a:r>
          </a:p>
        </p:txBody>
      </p:sp>
      <p:sp>
        <p:nvSpPr>
          <p:cNvPr id="9" name="Footer Placehold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en-US" sz="2000" dirty="0"/>
              <a:t>Walt Disney</a:t>
            </a:r>
          </a:p>
        </p:txBody>
      </p:sp>
      <p:sp>
        <p:nvSpPr>
          <p:cNvPr id="4" name="Date Placeholder 3">
            <a:extLst>
              <a:ext uri="{FF2B5EF4-FFF2-40B4-BE49-F238E27FC236}">
                <a16:creationId xmlns:a16="http://schemas.microsoft.com/office/drawing/2014/main" id="{3EBA106A-D567-46FE-88DF-BA724D83BE90}"/>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7</a:t>
            </a:fld>
            <a:endParaRPr lang="en-US" dirty="0"/>
          </a:p>
        </p:txBody>
      </p:sp>
    </p:spTree>
    <p:extLst>
      <p:ext uri="{BB962C8B-B14F-4D97-AF65-F5344CB8AC3E}">
        <p14:creationId xmlns:p14="http://schemas.microsoft.com/office/powerpoint/2010/main" val="23605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9/4/20XX</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a:lstStyle/>
          <a:p>
            <a:r>
              <a:rPr lang="en-US" dirty="0"/>
              <a:t>9/4/20XX</a:t>
            </a:r>
          </a:p>
        </p:txBody>
      </p:sp>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0</TotalTime>
  <Words>555</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Segoe UI</vt:lpstr>
      <vt:lpstr>AccentBoxVTI</vt:lpstr>
      <vt:lpstr>Sample PPTX for Git Project</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PPTX for Git Project</dc:title>
  <dc:creator>Farhad Faiz</dc:creator>
  <cp:lastModifiedBy>Farhad Faiz</cp:lastModifiedBy>
  <cp:revision>1</cp:revision>
  <dcterms:created xsi:type="dcterms:W3CDTF">2022-04-02T03:43:51Z</dcterms:created>
  <dcterms:modified xsi:type="dcterms:W3CDTF">2022-04-02T03:44:37Z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